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5" r:id="rId2"/>
    <p:sldId id="312" r:id="rId3"/>
    <p:sldId id="313" r:id="rId4"/>
    <p:sldId id="31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5" r:id="rId52"/>
    <p:sldId id="306" r:id="rId53"/>
    <p:sldId id="307" r:id="rId54"/>
    <p:sldId id="308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F5C3-7F07-4336-ADA4-4F6499DBFFB8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A32A-91F7-4753-AE35-D423650F31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F5C3-7F07-4336-ADA4-4F6499DBFFB8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A32A-91F7-4753-AE35-D423650F31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F5C3-7F07-4336-ADA4-4F6499DBFFB8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A32A-91F7-4753-AE35-D423650F31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F5C3-7F07-4336-ADA4-4F6499DBFFB8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A32A-91F7-4753-AE35-D423650F31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F5C3-7F07-4336-ADA4-4F6499DBFFB8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A32A-91F7-4753-AE35-D423650F31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F5C3-7F07-4336-ADA4-4F6499DBFFB8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A32A-91F7-4753-AE35-D423650F31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F5C3-7F07-4336-ADA4-4F6499DBFFB8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A32A-91F7-4753-AE35-D423650F31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F5C3-7F07-4336-ADA4-4F6499DBFFB8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A32A-91F7-4753-AE35-D423650F31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F5C3-7F07-4336-ADA4-4F6499DBFFB8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A32A-91F7-4753-AE35-D423650F31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F5C3-7F07-4336-ADA4-4F6499DBFFB8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A32A-91F7-4753-AE35-D423650F31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F5C3-7F07-4336-ADA4-4F6499DBFFB8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A32A-91F7-4753-AE35-D423650F318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5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EF5C3-7F07-4336-ADA4-4F6499DBFFB8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DA32A-91F7-4753-AE35-D423650F3189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4286280"/>
          </a:xfrm>
        </p:spPr>
        <p:txBody>
          <a:bodyPr>
            <a:noAutofit/>
          </a:bodyPr>
          <a:lstStyle/>
          <a:p>
            <a:r>
              <a:rPr lang="en-AU" sz="6600" b="1" dirty="0" smtClean="0"/>
              <a:t>Next 50 most important words for</a:t>
            </a:r>
            <a:br>
              <a:rPr lang="en-AU" sz="6600" b="1" dirty="0" smtClean="0"/>
            </a:br>
            <a:r>
              <a:rPr lang="en-AU" sz="6600" b="1" dirty="0" smtClean="0"/>
              <a:t>learning to read and write.</a:t>
            </a:r>
            <a:endParaRPr lang="en-AU" sz="6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into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just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like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little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look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made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make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more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me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>
                <a:latin typeface="FoundationBold" pitchFamily="2" charset="0"/>
              </a:rPr>
              <a:t>much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8" name="Rectangle 4"/>
          <p:cNvSpPr>
            <a:spLocks noChangeArrowheads="1"/>
          </p:cNvSpPr>
          <p:nvPr/>
        </p:nvSpPr>
        <p:spPr bwMode="auto">
          <a:xfrm>
            <a:off x="3059113" y="908050"/>
            <a:ext cx="2736850" cy="4897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1669" name="Oval 5"/>
          <p:cNvSpPr>
            <a:spLocks noChangeArrowheads="1"/>
          </p:cNvSpPr>
          <p:nvPr/>
        </p:nvSpPr>
        <p:spPr bwMode="auto">
          <a:xfrm>
            <a:off x="3851275" y="1268413"/>
            <a:ext cx="1081088" cy="10795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1670" name="Oval 6"/>
          <p:cNvSpPr>
            <a:spLocks noChangeArrowheads="1"/>
          </p:cNvSpPr>
          <p:nvPr/>
        </p:nvSpPr>
        <p:spPr bwMode="auto">
          <a:xfrm>
            <a:off x="3851275" y="2781300"/>
            <a:ext cx="1081088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1671" name="Oval 7"/>
          <p:cNvSpPr>
            <a:spLocks noChangeArrowheads="1"/>
          </p:cNvSpPr>
          <p:nvPr/>
        </p:nvSpPr>
        <p:spPr bwMode="auto">
          <a:xfrm>
            <a:off x="3851275" y="4294188"/>
            <a:ext cx="1081088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1672" name="Text Box 8"/>
          <p:cNvSpPr txBox="1">
            <a:spLocks noChangeArrowheads="1"/>
          </p:cNvSpPr>
          <p:nvPr/>
        </p:nvSpPr>
        <p:spPr bwMode="auto">
          <a:xfrm>
            <a:off x="6011863" y="1196975"/>
            <a:ext cx="27352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6600">
                <a:solidFill>
                  <a:srgbClr val="FF0000"/>
                </a:solidFill>
                <a:latin typeface="FoundationBold" pitchFamily="2" charset="0"/>
              </a:rPr>
              <a:t>Ready</a:t>
            </a:r>
            <a:endParaRPr lang="en-US" sz="6600">
              <a:solidFill>
                <a:srgbClr val="FF0000"/>
              </a:solidFill>
              <a:latin typeface="FoundationBold" pitchFamily="2" charset="0"/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>
                <a:latin typeface="FoundationBold" pitchFamily="2" charset="0"/>
              </a:rPr>
              <a:t>must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my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no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new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now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off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old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only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or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our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ChangeArrowheads="1"/>
          </p:cNvSpPr>
          <p:nvPr/>
        </p:nvSpPr>
        <p:spPr bwMode="auto">
          <a:xfrm>
            <a:off x="3059113" y="908050"/>
            <a:ext cx="2736850" cy="4897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3715" name="Oval 3"/>
          <p:cNvSpPr>
            <a:spLocks noChangeArrowheads="1"/>
          </p:cNvSpPr>
          <p:nvPr/>
        </p:nvSpPr>
        <p:spPr bwMode="auto">
          <a:xfrm>
            <a:off x="3851275" y="1268413"/>
            <a:ext cx="1081088" cy="1079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3716" name="Oval 4"/>
          <p:cNvSpPr>
            <a:spLocks noChangeArrowheads="1"/>
          </p:cNvSpPr>
          <p:nvPr/>
        </p:nvSpPr>
        <p:spPr bwMode="auto">
          <a:xfrm>
            <a:off x="3851275" y="2781300"/>
            <a:ext cx="1081088" cy="10795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3717" name="Oval 5"/>
          <p:cNvSpPr>
            <a:spLocks noChangeArrowheads="1"/>
          </p:cNvSpPr>
          <p:nvPr/>
        </p:nvSpPr>
        <p:spPr bwMode="auto">
          <a:xfrm>
            <a:off x="3851275" y="4294188"/>
            <a:ext cx="1081088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3718" name="Text Box 6"/>
          <p:cNvSpPr txBox="1">
            <a:spLocks noChangeArrowheads="1"/>
          </p:cNvSpPr>
          <p:nvPr/>
        </p:nvSpPr>
        <p:spPr bwMode="auto">
          <a:xfrm>
            <a:off x="6011863" y="2781300"/>
            <a:ext cx="27352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6600">
                <a:solidFill>
                  <a:srgbClr val="FFFF00"/>
                </a:solidFill>
                <a:latin typeface="FoundationBold" pitchFamily="2" charset="0"/>
              </a:rPr>
              <a:t>Set</a:t>
            </a:r>
            <a:endParaRPr lang="en-US" sz="6600">
              <a:solidFill>
                <a:srgbClr val="FFFF00"/>
              </a:solidFill>
              <a:latin typeface="FoundationBold" pitchFamily="2" charset="0"/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other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out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over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right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see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she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some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their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them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then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ChangeArrowheads="1"/>
          </p:cNvSpPr>
          <p:nvPr/>
        </p:nvSpPr>
        <p:spPr bwMode="auto">
          <a:xfrm>
            <a:off x="3059113" y="908050"/>
            <a:ext cx="2736850" cy="4897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4739" name="Oval 3"/>
          <p:cNvSpPr>
            <a:spLocks noChangeArrowheads="1"/>
          </p:cNvSpPr>
          <p:nvPr/>
        </p:nvSpPr>
        <p:spPr bwMode="auto">
          <a:xfrm>
            <a:off x="3851275" y="1268413"/>
            <a:ext cx="1081088" cy="1079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4740" name="Oval 4"/>
          <p:cNvSpPr>
            <a:spLocks noChangeArrowheads="1"/>
          </p:cNvSpPr>
          <p:nvPr/>
        </p:nvSpPr>
        <p:spPr bwMode="auto">
          <a:xfrm>
            <a:off x="3851275" y="2781300"/>
            <a:ext cx="1081088" cy="1079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4741" name="Oval 5"/>
          <p:cNvSpPr>
            <a:spLocks noChangeArrowheads="1"/>
          </p:cNvSpPr>
          <p:nvPr/>
        </p:nvSpPr>
        <p:spPr bwMode="auto">
          <a:xfrm>
            <a:off x="3851275" y="4294188"/>
            <a:ext cx="1081088" cy="10795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4742" name="Text Box 6"/>
          <p:cNvSpPr txBox="1">
            <a:spLocks noChangeArrowheads="1"/>
          </p:cNvSpPr>
          <p:nvPr/>
        </p:nvSpPr>
        <p:spPr bwMode="auto">
          <a:xfrm>
            <a:off x="6011863" y="4365625"/>
            <a:ext cx="27352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6600">
                <a:solidFill>
                  <a:srgbClr val="009900"/>
                </a:solidFill>
                <a:latin typeface="FoundationBold" pitchFamily="2" charset="0"/>
              </a:rPr>
              <a:t>Go</a:t>
            </a:r>
            <a:endParaRPr lang="en-US" sz="6600">
              <a:solidFill>
                <a:srgbClr val="009900"/>
              </a:solidFill>
              <a:latin typeface="FoundationBold" pitchFamily="2" charset="0"/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there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this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two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up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want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well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went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were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what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when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go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where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which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who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will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/>
              <a:t>your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has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her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here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if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59</Words>
  <Application>Microsoft Office PowerPoint</Application>
  <PresentationFormat>On-screen Show (4:3)</PresentationFormat>
  <Paragraphs>54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Next 50 most important words for learning to read and write.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liane smith</dc:creator>
  <cp:lastModifiedBy>liane smith</cp:lastModifiedBy>
  <cp:revision>3</cp:revision>
  <dcterms:created xsi:type="dcterms:W3CDTF">2009-06-02T11:07:24Z</dcterms:created>
  <dcterms:modified xsi:type="dcterms:W3CDTF">2009-06-02T11:39:54Z</dcterms:modified>
</cp:coreProperties>
</file>