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C5C85-6F7F-4B5B-90C9-36B512A080B0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53E2-B886-4323-B01B-FF3FAC8C61A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68313" y="1916113"/>
            <a:ext cx="82804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7200" dirty="0">
                <a:solidFill>
                  <a:schemeClr val="accent1">
                    <a:lumMod val="75000"/>
                  </a:schemeClr>
                </a:solidFill>
              </a:rPr>
              <a:t>200 Important words for learning to read and write</a:t>
            </a:r>
            <a:endParaRPr 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is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it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of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that</a:t>
            </a:r>
            <a:r>
              <a:rPr lang="en-US" sz="20000" b="1" dirty="0"/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to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the</a:t>
            </a:r>
            <a:r>
              <a:rPr lang="en-US" sz="20000" b="1" dirty="0">
                <a:solidFill>
                  <a:schemeClr val="accent1">
                    <a:lumMod val="75000"/>
                  </a:schemeClr>
                </a:solidFill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was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all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as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8" name="Rectangle 4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69" name="Oval 5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0" name="Oval 6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1" name="Oval 7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6011863" y="119697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0000"/>
                </a:solidFill>
                <a:latin typeface="FoundationBold" pitchFamily="2" charset="0"/>
              </a:rPr>
              <a:t>Ready</a:t>
            </a:r>
            <a:endParaRPr lang="en-US" sz="6600">
              <a:solidFill>
                <a:srgbClr val="FF00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but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are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for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had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have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him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his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not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5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6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7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3718" name="Text Box 6"/>
          <p:cNvSpPr txBox="1">
            <a:spLocks noChangeArrowheads="1"/>
          </p:cNvSpPr>
          <p:nvPr/>
        </p:nvSpPr>
        <p:spPr bwMode="auto">
          <a:xfrm>
            <a:off x="6011863" y="2781300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FF00"/>
                </a:solidFill>
                <a:latin typeface="FoundationBold" pitchFamily="2" charset="0"/>
              </a:rPr>
              <a:t>Set</a:t>
            </a:r>
            <a:endParaRPr lang="en-US" sz="6600">
              <a:solidFill>
                <a:srgbClr val="FFFF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one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said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so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they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we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with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about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back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39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0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1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  <p:sp>
        <p:nvSpPr>
          <p:cNvPr id="244742" name="Text Box 6"/>
          <p:cNvSpPr txBox="1">
            <a:spLocks noChangeArrowheads="1"/>
          </p:cNvSpPr>
          <p:nvPr/>
        </p:nvSpPr>
        <p:spPr bwMode="auto">
          <a:xfrm>
            <a:off x="6011863" y="436562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009900"/>
                </a:solidFill>
                <a:latin typeface="FoundationBold" pitchFamily="2" charset="0"/>
              </a:rPr>
              <a:t>Go</a:t>
            </a:r>
            <a:endParaRPr lang="en-US" sz="6600">
              <a:solidFill>
                <a:srgbClr val="0099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been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before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big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by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call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came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can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come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could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did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250825" y="1557338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do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down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first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get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and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he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190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>
                <a:solidFill>
                  <a:schemeClr val="accent1">
                    <a:lumMod val="75000"/>
                  </a:schemeClr>
                </a:solidFill>
              </a:rPr>
              <a:t>in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62</Words>
  <Application>Microsoft Office PowerPoint</Application>
  <PresentationFormat>On-screen Show (4:3)</PresentationFormat>
  <Paragraphs>54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liane smith</dc:creator>
  <cp:lastModifiedBy>liane smith</cp:lastModifiedBy>
  <cp:revision>2</cp:revision>
  <dcterms:created xsi:type="dcterms:W3CDTF">2009-06-02T11:04:24Z</dcterms:created>
  <dcterms:modified xsi:type="dcterms:W3CDTF">2009-06-02T11:39:12Z</dcterms:modified>
</cp:coreProperties>
</file>