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3" r:id="rId2"/>
    <p:sldId id="360" r:id="rId3"/>
    <p:sldId id="361" r:id="rId4"/>
    <p:sldId id="36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315" r:id="rId64"/>
    <p:sldId id="316" r:id="rId65"/>
    <p:sldId id="317" r:id="rId66"/>
    <p:sldId id="318" r:id="rId67"/>
    <p:sldId id="319" r:id="rId68"/>
    <p:sldId id="320" r:id="rId69"/>
    <p:sldId id="321" r:id="rId70"/>
    <p:sldId id="322" r:id="rId71"/>
    <p:sldId id="323" r:id="rId72"/>
    <p:sldId id="324" r:id="rId73"/>
    <p:sldId id="325" r:id="rId74"/>
    <p:sldId id="326" r:id="rId75"/>
    <p:sldId id="327" r:id="rId76"/>
    <p:sldId id="328" r:id="rId77"/>
    <p:sldId id="329" r:id="rId78"/>
    <p:sldId id="330" r:id="rId79"/>
    <p:sldId id="331" r:id="rId80"/>
    <p:sldId id="332" r:id="rId81"/>
    <p:sldId id="333" r:id="rId82"/>
    <p:sldId id="334" r:id="rId83"/>
    <p:sldId id="335" r:id="rId84"/>
    <p:sldId id="336" r:id="rId85"/>
    <p:sldId id="337" r:id="rId86"/>
    <p:sldId id="338" r:id="rId87"/>
    <p:sldId id="339" r:id="rId88"/>
    <p:sldId id="340" r:id="rId89"/>
    <p:sldId id="341" r:id="rId90"/>
    <p:sldId id="342" r:id="rId91"/>
    <p:sldId id="343" r:id="rId92"/>
    <p:sldId id="344" r:id="rId93"/>
    <p:sldId id="345" r:id="rId94"/>
    <p:sldId id="346" r:id="rId95"/>
    <p:sldId id="347" r:id="rId96"/>
    <p:sldId id="348" r:id="rId97"/>
    <p:sldId id="349" r:id="rId98"/>
    <p:sldId id="350" r:id="rId99"/>
    <p:sldId id="351" r:id="rId100"/>
    <p:sldId id="352" r:id="rId101"/>
    <p:sldId id="353" r:id="rId102"/>
    <p:sldId id="354" r:id="rId103"/>
    <p:sldId id="355" r:id="rId104"/>
    <p:sldId id="356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EB87"/>
    <a:srgbClr val="66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viewProps" Target="view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ableStyles" Target="tableStyle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EB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F8F89-B8DD-4A12-BADD-21578F4FC8E7}" type="datetimeFigureOut">
              <a:rPr lang="en-US" smtClean="0"/>
              <a:pPr/>
              <a:t>6/2/2009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ABCFA-D5C3-4BCF-BF94-562284FFBC20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AU" sz="6600" b="1" dirty="0" smtClean="0"/>
              <a:t>The last 100 of the 200 most important words to know for learning to read and write.</a:t>
            </a:r>
            <a:endParaRPr lang="en-A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any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work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would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year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help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say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ask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away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bad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17000"/>
              <a:t>because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best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bird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black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blue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boy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075" name="Oval 5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076" name="Oval 6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077" name="Oval 7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3078" name="Text Box 8"/>
          <p:cNvSpPr txBox="1">
            <a:spLocks noChangeArrowheads="1"/>
          </p:cNvSpPr>
          <p:nvPr/>
        </p:nvSpPr>
        <p:spPr bwMode="auto">
          <a:xfrm>
            <a:off x="6011863" y="119697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0000"/>
                </a:solidFill>
                <a:latin typeface="FoundationBold" pitchFamily="2" charset="0"/>
              </a:rPr>
              <a:t>Ready</a:t>
            </a:r>
            <a:endParaRPr lang="en-US" sz="6600">
              <a:solidFill>
                <a:srgbClr val="FF00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bring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day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dog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don’t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cat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every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far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fast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father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fell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099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011863" y="2781300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FFFF00"/>
                </a:solidFill>
                <a:latin typeface="FoundationBold" pitchFamily="2" charset="0"/>
              </a:rPr>
              <a:t>Set</a:t>
            </a:r>
            <a:endParaRPr lang="en-US" sz="6600">
              <a:solidFill>
                <a:srgbClr val="FFFF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find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five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fly</a:t>
            </a:r>
            <a:endParaRPr lang="en-US" sz="20000" b="1"/>
          </a:p>
        </p:txBody>
      </p:sp>
    </p:spTree>
  </p:cSld>
  <p:clrMapOvr>
    <a:masterClrMapping/>
  </p:clrMapOvr>
  <p:transition advClick="0" advTm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four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found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gave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girl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give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going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good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059113" y="908050"/>
            <a:ext cx="2736850" cy="4897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3851275" y="1268413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3851275" y="2781300"/>
            <a:ext cx="1081088" cy="10795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3851275" y="4294188"/>
            <a:ext cx="1081088" cy="10795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011863" y="4365625"/>
            <a:ext cx="27352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6600">
                <a:solidFill>
                  <a:srgbClr val="009900"/>
                </a:solidFill>
                <a:latin typeface="FoundationBold" pitchFamily="2" charset="0"/>
              </a:rPr>
              <a:t>Go</a:t>
            </a:r>
            <a:endParaRPr lang="en-US" sz="6600">
              <a:solidFill>
                <a:srgbClr val="009900"/>
              </a:solidFill>
              <a:latin typeface="FoundationBold" pitchFamily="2" charset="0"/>
            </a:endParaRP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got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green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hand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have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head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home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house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how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jump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keep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 dirty="0"/>
              <a:t>after</a:t>
            </a:r>
            <a:r>
              <a:rPr lang="en-US" sz="20000" b="1" dirty="0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know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last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left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less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let</a:t>
            </a:r>
            <a:endParaRPr lang="en-US" sz="20000" b="1"/>
          </a:p>
        </p:txBody>
      </p:sp>
    </p:spTree>
  </p:cSld>
  <p:clrMapOvr>
    <a:masterClrMapping/>
  </p:clrMapOvr>
  <p:transition advClick="0" advTm="1000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live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long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man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many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may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again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men</a:t>
            </a:r>
            <a:r>
              <a:rPr lang="en-US" sz="20000" b="1"/>
              <a:t> </a:t>
            </a:r>
          </a:p>
        </p:txBody>
      </p:sp>
    </p:spTree>
  </p:cSld>
  <p:clrMapOvr>
    <a:masterClrMapping/>
  </p:clrMapOvr>
  <p:transition advClick="0" advTm="1000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19000"/>
              <a:t>mother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Mr</a:t>
            </a:r>
            <a:r>
              <a:rPr lang="en-AU" sz="20000">
                <a:latin typeface="FoundationBold" pitchFamily="2" charset="0"/>
              </a:rPr>
              <a:t>.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once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open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own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play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put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ran</a:t>
            </a:r>
            <a:endParaRPr lang="en-US" sz="20000" b="1"/>
          </a:p>
        </p:txBody>
      </p:sp>
    </p:spTree>
  </p:cSld>
  <p:clrMapOvr>
    <a:masterClrMapping/>
  </p:clrMapOvr>
  <p:transition advClick="0" advTm="1000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read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always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red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room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round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run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sat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saw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school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should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sing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sit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am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soon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step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take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tell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than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these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things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think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three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time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18000"/>
              <a:t>another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too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tree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under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us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use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very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walk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white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why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250825" y="1584325"/>
            <a:ext cx="86423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0"/>
              <a:t>wish</a:t>
            </a:r>
            <a:r>
              <a:rPr lang="en-US" sz="20000" b="1">
                <a:latin typeface="FoundationBold" pitchFamily="2" charset="0"/>
              </a:rPr>
              <a:t> </a:t>
            </a:r>
          </a:p>
        </p:txBody>
      </p:sp>
    </p:spTree>
  </p:cSld>
  <p:clrMapOvr>
    <a:masterClrMapping/>
  </p:clrMapOvr>
  <p:transition advClick="0" advTm="1000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122</Words>
  <Application>Microsoft Office PowerPoint</Application>
  <PresentationFormat>On-screen Show (4:3)</PresentationFormat>
  <Paragraphs>104</Paragraphs>
  <Slides>104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liane smith</dc:creator>
  <cp:lastModifiedBy>liane smith</cp:lastModifiedBy>
  <cp:revision>3</cp:revision>
  <dcterms:created xsi:type="dcterms:W3CDTF">2009-06-02T11:13:15Z</dcterms:created>
  <dcterms:modified xsi:type="dcterms:W3CDTF">2009-06-02T11:41:18Z</dcterms:modified>
</cp:coreProperties>
</file>